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97" r:id="rId2"/>
    <p:sldMasterId id="2147483795" r:id="rId3"/>
    <p:sldMasterId id="2147483706" r:id="rId4"/>
  </p:sldMasterIdLst>
  <p:notesMasterIdLst>
    <p:notesMasterId r:id="rId7"/>
  </p:notesMasterIdLst>
  <p:handoutMasterIdLst>
    <p:handoutMasterId r:id="rId8"/>
  </p:handoutMasterIdLst>
  <p:sldIdLst>
    <p:sldId id="876" r:id="rId5"/>
    <p:sldId id="877" r:id="rId6"/>
  </p:sldIdLst>
  <p:sldSz cx="12192000" cy="6858000"/>
  <p:notesSz cx="10234613" cy="70993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pos="14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 userDrawn="1">
          <p15:clr>
            <a:srgbClr val="A4A3A4"/>
          </p15:clr>
        </p15:guide>
        <p15:guide id="2" pos="322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A9AA"/>
    <a:srgbClr val="003974"/>
    <a:srgbClr val="9ACAEB"/>
    <a:srgbClr val="B4975A"/>
    <a:srgbClr val="CACACA"/>
    <a:srgbClr val="C1C1C1"/>
    <a:srgbClr val="FF9999"/>
    <a:srgbClr val="FCFD01"/>
    <a:srgbClr val="21DCFF"/>
    <a:srgbClr val="D617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54" autoAdjust="0"/>
    <p:restoredTop sz="93953" autoAdjust="0"/>
  </p:normalViewPr>
  <p:slideViewPr>
    <p:cSldViewPr snapToGrid="0" showGuides="1">
      <p:cViewPr>
        <p:scale>
          <a:sx n="90" d="100"/>
          <a:sy n="90" d="100"/>
        </p:scale>
        <p:origin x="1308" y="510"/>
      </p:cViewPr>
      <p:guideLst>
        <p:guide orient="horz" pos="1593"/>
        <p:guide pos="14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106" d="100"/>
          <a:sy n="106" d="100"/>
        </p:scale>
        <p:origin x="2826" y="78"/>
      </p:cViewPr>
      <p:guideLst>
        <p:guide orient="horz" pos="2236"/>
        <p:guide pos="32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47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681125" y="268005"/>
            <a:ext cx="4434998" cy="266863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AT">
              <a:latin typeface="AvenirNext LT Pro Regular" panose="020B05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436692" y="6637476"/>
            <a:ext cx="4434998" cy="24730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3993A0E-2F9A-4982-804F-013609BA61C8}" type="slidenum">
              <a:rPr lang="de-AT" sz="1000" smtClean="0">
                <a:latin typeface="AvenirNext LT Pro Regular" panose="020B0504020202020204" pitchFamily="34" charset="0"/>
              </a:rPr>
              <a:t>‹Nr.›</a:t>
            </a:fld>
            <a:endParaRPr lang="de-AT" sz="1000">
              <a:latin typeface="AvenirNext LT Pro Regular" panose="020B0504020202020204" pitchFamily="34" charset="0"/>
            </a:endParaRPr>
          </a:p>
        </p:txBody>
      </p:sp>
      <p:cxnSp>
        <p:nvCxnSpPr>
          <p:cNvPr id="7" name="Gerader Verbinder 6"/>
          <p:cNvCxnSpPr/>
          <p:nvPr/>
        </p:nvCxnSpPr>
        <p:spPr>
          <a:xfrm>
            <a:off x="0" y="915887"/>
            <a:ext cx="10232246" cy="0"/>
          </a:xfrm>
          <a:prstGeom prst="line">
            <a:avLst/>
          </a:prstGeom>
          <a:ln>
            <a:solidFill>
              <a:srgbClr val="00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liennummernplatzhalter 4"/>
          <p:cNvSpPr txBox="1">
            <a:spLocks/>
          </p:cNvSpPr>
          <p:nvPr/>
        </p:nvSpPr>
        <p:spPr>
          <a:xfrm>
            <a:off x="3548832" y="9581882"/>
            <a:ext cx="3076362" cy="356518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defPPr>
              <a:defRPr lang="de-DE"/>
            </a:defPPr>
            <a:lvl1pPr marL="0" algn="r" defTabSz="914400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993A0E-2F9A-4982-804F-013609BA61C8}" type="slidenum">
              <a:rPr lang="de-AT" sz="1000" smtClean="0">
                <a:latin typeface="AvenirNext LT Pro Regular" panose="020B0504020202020204" pitchFamily="34" charset="0"/>
              </a:rPr>
              <a:pPr/>
              <a:t>‹Nr.›</a:t>
            </a:fld>
            <a:endParaRPr lang="de-AT" sz="1000">
              <a:latin typeface="AvenirNext LT Pro Regular" panose="020B0504020202020204" pitchFamily="34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096" y="103828"/>
            <a:ext cx="822595" cy="78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97125" y="1096963"/>
            <a:ext cx="3949700" cy="2220912"/>
          </a:xfrm>
          <a:prstGeom prst="rect">
            <a:avLst/>
          </a:prstGeom>
          <a:noFill/>
          <a:ln w="12700">
            <a:noFill/>
          </a:ln>
          <a:effectLst>
            <a:outerShdw blurRad="50800" dist="88900" dir="2220000" algn="ctr" rotWithShape="0">
              <a:srgbClr val="AAA9AA"/>
            </a:outerShdw>
          </a:effectLst>
        </p:spPr>
        <p:txBody>
          <a:bodyPr vert="horz" lIns="99048" tIns="49524" rIns="99048" bIns="49524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97125" y="3479898"/>
            <a:ext cx="8187690" cy="2731991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2" name="Kopfzeilenplatzhalter 1"/>
          <p:cNvSpPr>
            <a:spLocks noGrp="1"/>
          </p:cNvSpPr>
          <p:nvPr>
            <p:ph type="hdr" sz="quarter"/>
          </p:nvPr>
        </p:nvSpPr>
        <p:spPr>
          <a:xfrm>
            <a:off x="797125" y="302800"/>
            <a:ext cx="6979800" cy="266863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AT">
              <a:latin typeface="AvenirNext LT Pro Regular" panose="020B0504020202020204" pitchFamily="34" charset="0"/>
            </a:endParaRPr>
          </a:p>
        </p:txBody>
      </p:sp>
      <p:sp>
        <p:nvSpPr>
          <p:cNvPr id="13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5436692" y="6687349"/>
            <a:ext cx="4434998" cy="24730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3993A0E-2F9A-4982-804F-013609BA61C8}" type="slidenum">
              <a:rPr lang="de-AT" sz="1000" smtClean="0">
                <a:latin typeface="AvenirNext LT Pro Regular" panose="020B0504020202020204" pitchFamily="34" charset="0"/>
              </a:rPr>
              <a:t>‹Nr.›</a:t>
            </a:fld>
            <a:endParaRPr lang="de-AT" sz="1000">
              <a:latin typeface="AvenirNext LT Pro Regular" panose="020B0504020202020204" pitchFamily="34" charset="0"/>
            </a:endParaRPr>
          </a:p>
        </p:txBody>
      </p:sp>
      <p:sp>
        <p:nvSpPr>
          <p:cNvPr id="15" name="Foliennummernplatzhalter 4"/>
          <p:cNvSpPr txBox="1">
            <a:spLocks/>
          </p:cNvSpPr>
          <p:nvPr/>
        </p:nvSpPr>
        <p:spPr>
          <a:xfrm>
            <a:off x="3548832" y="9581882"/>
            <a:ext cx="3076362" cy="356518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defPPr>
              <a:defRPr lang="de-DE"/>
            </a:defPPr>
            <a:lvl1pPr marL="0" algn="r" defTabSz="914400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993A0E-2F9A-4982-804F-013609BA61C8}" type="slidenum">
              <a:rPr lang="de-AT" sz="1000" smtClean="0">
                <a:latin typeface="AvenirNext LT Pro Regular" panose="020B0504020202020204" pitchFamily="34" charset="0"/>
              </a:rPr>
              <a:pPr/>
              <a:t>‹Nr.›</a:t>
            </a:fld>
            <a:endParaRPr lang="de-AT" sz="1000">
              <a:latin typeface="AvenirNext LT Pro Regular" panose="020B0504020202020204" pitchFamily="34" charset="0"/>
            </a:endParaRPr>
          </a:p>
        </p:txBody>
      </p:sp>
      <p:cxnSp>
        <p:nvCxnSpPr>
          <p:cNvPr id="18" name="Gerader Verbinder 17"/>
          <p:cNvCxnSpPr/>
          <p:nvPr/>
        </p:nvCxnSpPr>
        <p:spPr>
          <a:xfrm>
            <a:off x="0" y="943622"/>
            <a:ext cx="10234613" cy="0"/>
          </a:xfrm>
          <a:prstGeom prst="line">
            <a:avLst/>
          </a:prstGeom>
          <a:ln>
            <a:solidFill>
              <a:srgbClr val="00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k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523" y="75356"/>
            <a:ext cx="822595" cy="78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59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96925" y="1096963"/>
            <a:ext cx="3949700" cy="22209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93A0E-2F9A-4982-804F-013609BA61C8}" type="slidenum">
              <a:rPr lang="de-AT" sz="1000" smtClean="0">
                <a:latin typeface="AvenirNext LT Pro Regular" panose="020B0504020202020204" pitchFamily="34" charset="0"/>
              </a:rPr>
              <a:t>1</a:t>
            </a:fld>
            <a:endParaRPr lang="de-AT" sz="1000">
              <a:latin typeface="AvenirNext LT Pro Regular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477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ENIM FULL SCREEN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148"/>
          <a:stretch/>
        </p:blipFill>
        <p:spPr>
          <a:xfrm>
            <a:off x="0" y="0"/>
            <a:ext cx="12192000" cy="14986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856" y="228601"/>
            <a:ext cx="1595744" cy="1524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62358" y="2332630"/>
            <a:ext cx="9381498" cy="397237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Clr>
                <a:schemeClr val="accent5">
                  <a:lumMod val="50000"/>
                </a:schemeClr>
              </a:buClr>
              <a:buSzPct val="80000"/>
              <a:buFontTx/>
              <a:buNone/>
              <a:defRPr sz="3600">
                <a:solidFill>
                  <a:srgbClr val="003974"/>
                </a:solidFill>
                <a:latin typeface="AvenirNext LT Pro Regular" panose="020B0504020202020204" pitchFamily="34" charset="0"/>
              </a:defRPr>
            </a:lvl1pPr>
            <a:lvl2pPr algn="l">
              <a:defRPr sz="2400">
                <a:solidFill>
                  <a:srgbClr val="003974"/>
                </a:solidFill>
                <a:latin typeface="Adobe Garamond Pro" panose="02020502060506020403" pitchFamily="18" charset="0"/>
              </a:defRPr>
            </a:lvl2pPr>
            <a:lvl3pPr algn="l">
              <a:defRPr sz="2200">
                <a:solidFill>
                  <a:srgbClr val="003974"/>
                </a:solidFill>
                <a:latin typeface="Adobe Garamond Pro" panose="02020502060506020403" pitchFamily="18" charset="0"/>
              </a:defRPr>
            </a:lvl3pPr>
            <a:lvl4pPr algn="l">
              <a:defRPr>
                <a:solidFill>
                  <a:srgbClr val="003974"/>
                </a:solidFill>
                <a:latin typeface="Adobe Garamond Pro" panose="02020502060506020403" pitchFamily="18" charset="0"/>
              </a:defRPr>
            </a:lvl4pPr>
            <a:lvl5pPr algn="l">
              <a:defRPr sz="1800">
                <a:solidFill>
                  <a:srgbClr val="003974"/>
                </a:solidFill>
                <a:latin typeface="Adobe Garamond Pro" panose="020205020605060204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white">
          <a:xfrm>
            <a:off x="1062358" y="228601"/>
            <a:ext cx="9144000" cy="106178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70000"/>
              </a:lnSpc>
              <a:buNone/>
              <a:defRPr sz="6000" i="0">
                <a:solidFill>
                  <a:schemeClr val="bg1"/>
                </a:solidFill>
                <a:latin typeface="Knockout HTF67-FullBantamwt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5957862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457" userDrawn="1">
          <p15:clr>
            <a:srgbClr val="FBAE40"/>
          </p15:clr>
        </p15:guide>
        <p15:guide id="2" pos="66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ey - Only Picture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ENIM FULL SCREEN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148"/>
          <a:stretch/>
        </p:blipFill>
        <p:spPr>
          <a:xfrm>
            <a:off x="0" y="0"/>
            <a:ext cx="12192000" cy="14986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856" y="228601"/>
            <a:ext cx="1595744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09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ey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DENIM FULL SCREEN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5000"/>
          <a:stretch/>
        </p:blipFill>
        <p:spPr>
          <a:xfrm>
            <a:off x="0" y="0"/>
            <a:ext cx="3048000" cy="6858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953000"/>
            <a:ext cx="1595744" cy="152400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 userDrawn="1"/>
        </p:nvSpPr>
        <p:spPr>
          <a:xfrm>
            <a:off x="3048000" y="483221"/>
            <a:ext cx="9144000" cy="1061788"/>
          </a:xfrm>
          <a:prstGeom prst="rect">
            <a:avLst/>
          </a:prstGeom>
        </p:spPr>
        <p:txBody>
          <a:bodyPr anchor="b"/>
          <a:lstStyle>
            <a:lvl1pPr algn="l" defTabSz="121917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6000" i="0" kern="1200">
                <a:solidFill>
                  <a:schemeClr val="bg1"/>
                </a:solidFill>
                <a:latin typeface="Knockout HTF67-FullBantamwt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de-DE" dirty="0" smtClean="0">
                <a:solidFill>
                  <a:srgbClr val="003974"/>
                </a:solidFill>
              </a:rPr>
              <a:t>TITELMASTERFORMAT DURCH KLICKEN BEARBEITEN</a:t>
            </a:r>
            <a:endParaRPr lang="de-AT" dirty="0">
              <a:solidFill>
                <a:srgbClr val="003974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3657600" y="1985552"/>
            <a:ext cx="7924800" cy="431955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Clr>
                <a:schemeClr val="accent5">
                  <a:lumMod val="50000"/>
                </a:schemeClr>
              </a:buClr>
              <a:buSzPct val="80000"/>
              <a:buFontTx/>
              <a:buNone/>
              <a:defRPr sz="3600">
                <a:solidFill>
                  <a:srgbClr val="003974"/>
                </a:solidFill>
                <a:latin typeface="AvenirNext LT Pro Regular" panose="020B0504020202020204" pitchFamily="34" charset="0"/>
              </a:defRPr>
            </a:lvl1pPr>
            <a:lvl2pPr algn="l">
              <a:defRPr sz="2400">
                <a:solidFill>
                  <a:srgbClr val="003974"/>
                </a:solidFill>
                <a:latin typeface="Adobe Garamond Pro" panose="02020502060506020403" pitchFamily="18" charset="0"/>
              </a:defRPr>
            </a:lvl2pPr>
            <a:lvl3pPr algn="l">
              <a:defRPr sz="2200">
                <a:solidFill>
                  <a:srgbClr val="003974"/>
                </a:solidFill>
                <a:latin typeface="Adobe Garamond Pro" panose="02020502060506020403" pitchFamily="18" charset="0"/>
              </a:defRPr>
            </a:lvl3pPr>
            <a:lvl4pPr algn="l">
              <a:defRPr>
                <a:solidFill>
                  <a:srgbClr val="003974"/>
                </a:solidFill>
                <a:latin typeface="Adobe Garamond Pro" panose="02020502060506020403" pitchFamily="18" charset="0"/>
              </a:defRPr>
            </a:lvl4pPr>
            <a:lvl5pPr algn="l">
              <a:defRPr sz="1800">
                <a:solidFill>
                  <a:srgbClr val="003974"/>
                </a:solidFill>
                <a:latin typeface="Adobe Garamond Pro" panose="020205020605060204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278148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pos="229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ey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DENIM FULL SCREEN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000"/>
          <a:stretch/>
        </p:blipFill>
        <p:spPr>
          <a:xfrm>
            <a:off x="9144000" y="0"/>
            <a:ext cx="3048000" cy="6858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4953000"/>
            <a:ext cx="1595744" cy="1524000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 userDrawn="1"/>
        </p:nvSpPr>
        <p:spPr>
          <a:xfrm>
            <a:off x="-3557" y="483221"/>
            <a:ext cx="9144000" cy="1061788"/>
          </a:xfrm>
          <a:prstGeom prst="rect">
            <a:avLst/>
          </a:prstGeom>
        </p:spPr>
        <p:txBody>
          <a:bodyPr anchor="b"/>
          <a:lstStyle>
            <a:lvl1pPr algn="l" defTabSz="121917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6000" i="0" kern="1200">
                <a:solidFill>
                  <a:schemeClr val="bg1"/>
                </a:solidFill>
                <a:latin typeface="Knockout HTF67-FullBantamwt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de-DE" dirty="0" smtClean="0">
                <a:solidFill>
                  <a:srgbClr val="003974"/>
                </a:solidFill>
              </a:rPr>
              <a:t>TITELMASTERFORMAT DURCH KLICKEN BEARBEITEN</a:t>
            </a:r>
            <a:endParaRPr lang="de-AT" dirty="0">
              <a:solidFill>
                <a:srgbClr val="003974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06043" y="1985552"/>
            <a:ext cx="7924800" cy="431955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Clr>
                <a:schemeClr val="accent5">
                  <a:lumMod val="50000"/>
                </a:schemeClr>
              </a:buClr>
              <a:buSzPct val="80000"/>
              <a:buFontTx/>
              <a:buNone/>
              <a:defRPr sz="3600">
                <a:solidFill>
                  <a:srgbClr val="003974"/>
                </a:solidFill>
                <a:latin typeface="AvenirNext LT Pro Regular" panose="020B0504020202020204" pitchFamily="34" charset="0"/>
              </a:defRPr>
            </a:lvl1pPr>
            <a:lvl2pPr algn="l">
              <a:defRPr sz="2400">
                <a:solidFill>
                  <a:srgbClr val="003974"/>
                </a:solidFill>
                <a:latin typeface="Adobe Garamond Pro" panose="02020502060506020403" pitchFamily="18" charset="0"/>
              </a:defRPr>
            </a:lvl2pPr>
            <a:lvl3pPr algn="l">
              <a:defRPr sz="2200">
                <a:solidFill>
                  <a:srgbClr val="003974"/>
                </a:solidFill>
                <a:latin typeface="Adobe Garamond Pro" panose="02020502060506020403" pitchFamily="18" charset="0"/>
              </a:defRPr>
            </a:lvl3pPr>
            <a:lvl4pPr algn="l">
              <a:defRPr>
                <a:solidFill>
                  <a:srgbClr val="003974"/>
                </a:solidFill>
                <a:latin typeface="Adobe Garamond Pro" panose="02020502060506020403" pitchFamily="18" charset="0"/>
              </a:defRPr>
            </a:lvl4pPr>
            <a:lvl5pPr algn="l">
              <a:defRPr sz="1800">
                <a:solidFill>
                  <a:srgbClr val="003974"/>
                </a:solidFill>
                <a:latin typeface="Adobe Garamond Pro" panose="020205020605060204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460951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pos="37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ey -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95A81648-22EC-E04D-8DC2-BB32AE5D85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969715" y="2688795"/>
            <a:ext cx="5879649" cy="50205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37" y="5117649"/>
            <a:ext cx="1595744" cy="15240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029921" y="2332630"/>
            <a:ext cx="9381498" cy="397237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Clr>
                <a:schemeClr val="accent5">
                  <a:lumMod val="50000"/>
                </a:schemeClr>
              </a:buClr>
              <a:buSzPct val="80000"/>
              <a:buFontTx/>
              <a:buNone/>
              <a:defRPr sz="3600">
                <a:solidFill>
                  <a:srgbClr val="003974"/>
                </a:solidFill>
                <a:latin typeface="AvenirNext LT Pro Regular" panose="020B0504020202020204" pitchFamily="34" charset="0"/>
              </a:defRPr>
            </a:lvl1pPr>
            <a:lvl2pPr algn="l">
              <a:defRPr sz="2400">
                <a:solidFill>
                  <a:srgbClr val="003974"/>
                </a:solidFill>
                <a:latin typeface="Adobe Garamond Pro" panose="02020502060506020403" pitchFamily="18" charset="0"/>
              </a:defRPr>
            </a:lvl2pPr>
            <a:lvl3pPr algn="l">
              <a:defRPr sz="2200">
                <a:solidFill>
                  <a:srgbClr val="003974"/>
                </a:solidFill>
                <a:latin typeface="Adobe Garamond Pro" panose="02020502060506020403" pitchFamily="18" charset="0"/>
              </a:defRPr>
            </a:lvl3pPr>
            <a:lvl4pPr algn="l">
              <a:defRPr>
                <a:solidFill>
                  <a:srgbClr val="003974"/>
                </a:solidFill>
                <a:latin typeface="Adobe Garamond Pro" panose="02020502060506020403" pitchFamily="18" charset="0"/>
              </a:defRPr>
            </a:lvl4pPr>
            <a:lvl5pPr algn="l">
              <a:defRPr sz="1800">
                <a:solidFill>
                  <a:srgbClr val="003974"/>
                </a:solidFill>
                <a:latin typeface="Adobe Garamond Pro" panose="020205020605060204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2029921" y="228601"/>
            <a:ext cx="9381498" cy="106178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70000"/>
              </a:lnSpc>
              <a:buNone/>
              <a:defRPr sz="6000" i="0">
                <a:solidFill>
                  <a:srgbClr val="003974"/>
                </a:solidFill>
                <a:latin typeface="Knockout HTF67-FullBantamwt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6394329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457">
          <p15:clr>
            <a:srgbClr val="FBAE40"/>
          </p15:clr>
        </p15:guide>
        <p15:guide id="2" pos="12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ey - Small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05EDD21-04CB-A145-82C0-3E9E0EE19156}"/>
              </a:ext>
            </a:extLst>
          </p:cNvPr>
          <p:cNvSpPr/>
          <p:nvPr userDrawn="1"/>
        </p:nvSpPr>
        <p:spPr bwMode="ltGray">
          <a:xfrm rot="16200000">
            <a:off x="6255776" y="265582"/>
            <a:ext cx="626750" cy="11245699"/>
          </a:xfrm>
          <a:prstGeom prst="rect">
            <a:avLst/>
          </a:prstGeom>
          <a:solidFill>
            <a:srgbClr val="B4975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37" y="5117649"/>
            <a:ext cx="1595744" cy="15240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029921" y="776683"/>
            <a:ext cx="9381498" cy="397237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Clr>
                <a:schemeClr val="accent5">
                  <a:lumMod val="50000"/>
                </a:schemeClr>
              </a:buClr>
              <a:buSzPct val="80000"/>
              <a:buFontTx/>
              <a:buNone/>
              <a:defRPr sz="3600">
                <a:solidFill>
                  <a:srgbClr val="003974"/>
                </a:solidFill>
                <a:latin typeface="AvenirNext LT Pro Regular" panose="020B0504020202020204" pitchFamily="34" charset="0"/>
              </a:defRPr>
            </a:lvl1pPr>
            <a:lvl2pPr algn="l">
              <a:defRPr sz="2400">
                <a:solidFill>
                  <a:srgbClr val="003974"/>
                </a:solidFill>
                <a:latin typeface="Adobe Garamond Pro" panose="02020502060506020403" pitchFamily="18" charset="0"/>
              </a:defRPr>
            </a:lvl2pPr>
            <a:lvl3pPr algn="l">
              <a:defRPr sz="2200">
                <a:solidFill>
                  <a:srgbClr val="003974"/>
                </a:solidFill>
                <a:latin typeface="Adobe Garamond Pro" panose="02020502060506020403" pitchFamily="18" charset="0"/>
              </a:defRPr>
            </a:lvl3pPr>
            <a:lvl4pPr algn="l">
              <a:defRPr>
                <a:solidFill>
                  <a:srgbClr val="003974"/>
                </a:solidFill>
                <a:latin typeface="Adobe Garamond Pro" panose="02020502060506020403" pitchFamily="18" charset="0"/>
              </a:defRPr>
            </a:lvl4pPr>
            <a:lvl5pPr algn="l">
              <a:defRPr sz="1800">
                <a:solidFill>
                  <a:srgbClr val="003974"/>
                </a:solidFill>
                <a:latin typeface="Adobe Garamond Pro" panose="020205020605060204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2029921" y="5215269"/>
            <a:ext cx="9381498" cy="106178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70000"/>
              </a:lnSpc>
              <a:buNone/>
              <a:defRPr sz="5000" i="0">
                <a:solidFill>
                  <a:srgbClr val="003974"/>
                </a:solidFill>
                <a:latin typeface="Knockout HTF67-FullBantamwt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2846861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482">
          <p15:clr>
            <a:srgbClr val="FBAE40"/>
          </p15:clr>
        </p15:guide>
        <p15:guide id="2" pos="12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ey -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856" y="228601"/>
            <a:ext cx="1595744" cy="1524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62358" y="2332630"/>
            <a:ext cx="9381498" cy="397237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Clr>
                <a:schemeClr val="accent5">
                  <a:lumMod val="50000"/>
                </a:schemeClr>
              </a:buClr>
              <a:buSzPct val="80000"/>
              <a:buFontTx/>
              <a:buNone/>
              <a:defRPr sz="3600">
                <a:solidFill>
                  <a:srgbClr val="003974"/>
                </a:solidFill>
                <a:latin typeface="AvenirNext LT Pro Regular" panose="020B0504020202020204" pitchFamily="34" charset="0"/>
              </a:defRPr>
            </a:lvl1pPr>
            <a:lvl2pPr algn="l">
              <a:defRPr sz="2400">
                <a:solidFill>
                  <a:srgbClr val="003974"/>
                </a:solidFill>
                <a:latin typeface="Adobe Garamond Pro" panose="02020502060506020403" pitchFamily="18" charset="0"/>
              </a:defRPr>
            </a:lvl2pPr>
            <a:lvl3pPr algn="l">
              <a:defRPr sz="2200">
                <a:solidFill>
                  <a:srgbClr val="003974"/>
                </a:solidFill>
                <a:latin typeface="Adobe Garamond Pro" panose="02020502060506020403" pitchFamily="18" charset="0"/>
              </a:defRPr>
            </a:lvl3pPr>
            <a:lvl4pPr algn="l">
              <a:defRPr>
                <a:solidFill>
                  <a:srgbClr val="003974"/>
                </a:solidFill>
                <a:latin typeface="Adobe Garamond Pro" panose="02020502060506020403" pitchFamily="18" charset="0"/>
              </a:defRPr>
            </a:lvl4pPr>
            <a:lvl5pPr algn="l">
              <a:defRPr sz="1800">
                <a:solidFill>
                  <a:srgbClr val="003974"/>
                </a:solidFill>
                <a:latin typeface="Adobe Garamond Pro" panose="020205020605060204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062358" y="228601"/>
            <a:ext cx="9144000" cy="106178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70000"/>
              </a:lnSpc>
              <a:buNone/>
              <a:defRPr sz="6000" i="0">
                <a:solidFill>
                  <a:srgbClr val="003974"/>
                </a:solidFill>
                <a:latin typeface="Knockout HTF67-FullBantamwt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2229852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457">
          <p15:clr>
            <a:srgbClr val="FBAE40"/>
          </p15:clr>
        </p15:guide>
        <p15:guide id="2" pos="66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ademy - 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ENIM FULL SCREEN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148"/>
          <a:stretch/>
        </p:blipFill>
        <p:spPr>
          <a:xfrm>
            <a:off x="0" y="0"/>
            <a:ext cx="12192000" cy="14986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62358" y="2332630"/>
            <a:ext cx="9381498" cy="397237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Clr>
                <a:schemeClr val="accent5">
                  <a:lumMod val="50000"/>
                </a:schemeClr>
              </a:buClr>
              <a:buSzPct val="80000"/>
              <a:buFontTx/>
              <a:buNone/>
              <a:defRPr sz="3600">
                <a:solidFill>
                  <a:srgbClr val="003974"/>
                </a:solidFill>
                <a:latin typeface="AvenirNext LT Pro Regular" panose="020B0504020202020204" pitchFamily="34" charset="0"/>
              </a:defRPr>
            </a:lvl1pPr>
            <a:lvl2pPr algn="l">
              <a:defRPr sz="2400">
                <a:solidFill>
                  <a:srgbClr val="003974"/>
                </a:solidFill>
                <a:latin typeface="Adobe Garamond Pro" panose="02020502060506020403" pitchFamily="18" charset="0"/>
              </a:defRPr>
            </a:lvl2pPr>
            <a:lvl3pPr algn="l">
              <a:defRPr sz="2200">
                <a:solidFill>
                  <a:srgbClr val="003974"/>
                </a:solidFill>
                <a:latin typeface="Adobe Garamond Pro" panose="02020502060506020403" pitchFamily="18" charset="0"/>
              </a:defRPr>
            </a:lvl3pPr>
            <a:lvl4pPr algn="l">
              <a:defRPr>
                <a:solidFill>
                  <a:srgbClr val="003974"/>
                </a:solidFill>
                <a:latin typeface="Adobe Garamond Pro" panose="02020502060506020403" pitchFamily="18" charset="0"/>
              </a:defRPr>
            </a:lvl4pPr>
            <a:lvl5pPr algn="l">
              <a:defRPr sz="1800">
                <a:solidFill>
                  <a:srgbClr val="003974"/>
                </a:solidFill>
                <a:latin typeface="Adobe Garamond Pro" panose="020205020605060204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white">
          <a:xfrm>
            <a:off x="1062358" y="228601"/>
            <a:ext cx="9144000" cy="106178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70000"/>
              </a:lnSpc>
              <a:buNone/>
              <a:defRPr sz="6000" i="0">
                <a:solidFill>
                  <a:schemeClr val="bg1"/>
                </a:solidFill>
                <a:latin typeface="Knockout HTF67-FullBantamwt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33" y="228601"/>
            <a:ext cx="1869299" cy="180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9339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457" userDrawn="1">
          <p15:clr>
            <a:srgbClr val="FBAE40"/>
          </p15:clr>
        </p15:guide>
        <p15:guide id="2" pos="66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ademy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DENIM FULL SCREEN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5000"/>
          <a:stretch/>
        </p:blipFill>
        <p:spPr>
          <a:xfrm>
            <a:off x="0" y="0"/>
            <a:ext cx="3048000" cy="685800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 userDrawn="1"/>
        </p:nvSpPr>
        <p:spPr>
          <a:xfrm>
            <a:off x="3048000" y="483221"/>
            <a:ext cx="9144000" cy="1061788"/>
          </a:xfrm>
          <a:prstGeom prst="rect">
            <a:avLst/>
          </a:prstGeom>
        </p:spPr>
        <p:txBody>
          <a:bodyPr anchor="b"/>
          <a:lstStyle>
            <a:lvl1pPr algn="l" defTabSz="121917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6000" i="0" kern="1200">
                <a:solidFill>
                  <a:schemeClr val="bg1"/>
                </a:solidFill>
                <a:latin typeface="Knockout HTF67-FullBantamwt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de-DE" dirty="0" smtClean="0">
                <a:solidFill>
                  <a:srgbClr val="003974"/>
                </a:solidFill>
              </a:rPr>
              <a:t>TITELMASTERFORMAT DURCH KLICKEN BEARBEITEN</a:t>
            </a:r>
            <a:endParaRPr lang="de-AT" dirty="0">
              <a:solidFill>
                <a:srgbClr val="003974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22" y="4813338"/>
            <a:ext cx="1869299" cy="1803324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3657600" y="1989138"/>
            <a:ext cx="7924800" cy="431955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Clr>
                <a:schemeClr val="accent5">
                  <a:lumMod val="50000"/>
                </a:schemeClr>
              </a:buClr>
              <a:buSzPct val="80000"/>
              <a:buFontTx/>
              <a:buNone/>
              <a:defRPr sz="3600">
                <a:solidFill>
                  <a:srgbClr val="003974"/>
                </a:solidFill>
                <a:latin typeface="AvenirNext LT Pro Regular" panose="020B0504020202020204" pitchFamily="34" charset="0"/>
              </a:defRPr>
            </a:lvl1pPr>
            <a:lvl2pPr algn="l">
              <a:defRPr sz="2400">
                <a:solidFill>
                  <a:srgbClr val="003974"/>
                </a:solidFill>
                <a:latin typeface="Adobe Garamond Pro" panose="02020502060506020403" pitchFamily="18" charset="0"/>
              </a:defRPr>
            </a:lvl2pPr>
            <a:lvl3pPr algn="l">
              <a:defRPr sz="2200">
                <a:solidFill>
                  <a:srgbClr val="003974"/>
                </a:solidFill>
                <a:latin typeface="Adobe Garamond Pro" panose="02020502060506020403" pitchFamily="18" charset="0"/>
              </a:defRPr>
            </a:lvl3pPr>
            <a:lvl4pPr algn="l">
              <a:defRPr>
                <a:solidFill>
                  <a:srgbClr val="003974"/>
                </a:solidFill>
                <a:latin typeface="Adobe Garamond Pro" panose="02020502060506020403" pitchFamily="18" charset="0"/>
              </a:defRPr>
            </a:lvl4pPr>
            <a:lvl5pPr algn="l">
              <a:defRPr sz="1800">
                <a:solidFill>
                  <a:srgbClr val="003974"/>
                </a:solidFill>
                <a:latin typeface="Adobe Garamond Pro" panose="020205020605060204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573783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pos="229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ademy - Only Picture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ENIM FULL SCREEN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148"/>
          <a:stretch/>
        </p:blipFill>
        <p:spPr>
          <a:xfrm>
            <a:off x="0" y="0"/>
            <a:ext cx="12192000" cy="14986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33" y="228601"/>
            <a:ext cx="1869299" cy="180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99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ademy - Small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05EDD21-04CB-A145-82C0-3E9E0EE19156}"/>
              </a:ext>
            </a:extLst>
          </p:cNvPr>
          <p:cNvSpPr/>
          <p:nvPr userDrawn="1"/>
        </p:nvSpPr>
        <p:spPr bwMode="ltGray">
          <a:xfrm rot="16200000">
            <a:off x="6255776" y="265582"/>
            <a:ext cx="626750" cy="11245699"/>
          </a:xfrm>
          <a:prstGeom prst="rect">
            <a:avLst/>
          </a:prstGeom>
          <a:solidFill>
            <a:srgbClr val="B4975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22" y="4813338"/>
            <a:ext cx="1869299" cy="1803324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029921" y="776683"/>
            <a:ext cx="9381498" cy="397237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Clr>
                <a:schemeClr val="accent5">
                  <a:lumMod val="50000"/>
                </a:schemeClr>
              </a:buClr>
              <a:buSzPct val="80000"/>
              <a:buFontTx/>
              <a:buNone/>
              <a:defRPr sz="3600">
                <a:solidFill>
                  <a:srgbClr val="003974"/>
                </a:solidFill>
                <a:latin typeface="AvenirNext LT Pro Regular" panose="020B0504020202020204" pitchFamily="34" charset="0"/>
              </a:defRPr>
            </a:lvl1pPr>
            <a:lvl2pPr algn="l">
              <a:defRPr sz="2400">
                <a:solidFill>
                  <a:srgbClr val="003974"/>
                </a:solidFill>
                <a:latin typeface="Adobe Garamond Pro" panose="02020502060506020403" pitchFamily="18" charset="0"/>
              </a:defRPr>
            </a:lvl2pPr>
            <a:lvl3pPr algn="l">
              <a:defRPr sz="2200">
                <a:solidFill>
                  <a:srgbClr val="003974"/>
                </a:solidFill>
                <a:latin typeface="Adobe Garamond Pro" panose="02020502060506020403" pitchFamily="18" charset="0"/>
              </a:defRPr>
            </a:lvl3pPr>
            <a:lvl4pPr algn="l">
              <a:defRPr>
                <a:solidFill>
                  <a:srgbClr val="003974"/>
                </a:solidFill>
                <a:latin typeface="Adobe Garamond Pro" panose="02020502060506020403" pitchFamily="18" charset="0"/>
              </a:defRPr>
            </a:lvl4pPr>
            <a:lvl5pPr algn="l">
              <a:defRPr sz="1800">
                <a:solidFill>
                  <a:srgbClr val="003974"/>
                </a:solidFill>
                <a:latin typeface="Adobe Garamond Pro" panose="020205020605060204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2029921" y="5215269"/>
            <a:ext cx="9381498" cy="106178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70000"/>
              </a:lnSpc>
              <a:buNone/>
              <a:defRPr sz="5000" i="0">
                <a:solidFill>
                  <a:srgbClr val="003974"/>
                </a:solidFill>
                <a:latin typeface="Knockout HTF67-FullBantamwt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5015950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  <p15:guide id="2" pos="127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nly Picture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ENIM FULL SCREEN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148"/>
          <a:stretch/>
        </p:blipFill>
        <p:spPr>
          <a:xfrm>
            <a:off x="0" y="0"/>
            <a:ext cx="12192000" cy="14986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856" y="228601"/>
            <a:ext cx="1595744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48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ademy -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62358" y="2332630"/>
            <a:ext cx="9381498" cy="397237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Clr>
                <a:schemeClr val="accent5">
                  <a:lumMod val="50000"/>
                </a:schemeClr>
              </a:buClr>
              <a:buSzPct val="80000"/>
              <a:buFontTx/>
              <a:buNone/>
              <a:defRPr sz="3600">
                <a:solidFill>
                  <a:srgbClr val="003974"/>
                </a:solidFill>
                <a:latin typeface="AvenirNext LT Pro Regular" panose="020B0504020202020204" pitchFamily="34" charset="0"/>
              </a:defRPr>
            </a:lvl1pPr>
            <a:lvl2pPr algn="l">
              <a:defRPr sz="2400">
                <a:solidFill>
                  <a:srgbClr val="003974"/>
                </a:solidFill>
                <a:latin typeface="Adobe Garamond Pro" panose="02020502060506020403" pitchFamily="18" charset="0"/>
              </a:defRPr>
            </a:lvl2pPr>
            <a:lvl3pPr algn="l">
              <a:defRPr sz="2200">
                <a:solidFill>
                  <a:srgbClr val="003974"/>
                </a:solidFill>
                <a:latin typeface="Adobe Garamond Pro" panose="02020502060506020403" pitchFamily="18" charset="0"/>
              </a:defRPr>
            </a:lvl3pPr>
            <a:lvl4pPr algn="l">
              <a:defRPr>
                <a:solidFill>
                  <a:srgbClr val="003974"/>
                </a:solidFill>
                <a:latin typeface="Adobe Garamond Pro" panose="02020502060506020403" pitchFamily="18" charset="0"/>
              </a:defRPr>
            </a:lvl4pPr>
            <a:lvl5pPr algn="l">
              <a:defRPr sz="1800">
                <a:solidFill>
                  <a:srgbClr val="003974"/>
                </a:solidFill>
                <a:latin typeface="Adobe Garamond Pro" panose="020205020605060204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062358" y="228601"/>
            <a:ext cx="9144000" cy="106178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70000"/>
              </a:lnSpc>
              <a:buNone/>
              <a:defRPr sz="6000" i="0">
                <a:solidFill>
                  <a:srgbClr val="003974"/>
                </a:solidFill>
                <a:latin typeface="Knockout HTF67-FullBantamwt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33" y="228601"/>
            <a:ext cx="1869299" cy="180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7135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457" userDrawn="1">
          <p15:clr>
            <a:srgbClr val="FBAE40"/>
          </p15:clr>
        </p15:guide>
        <p15:guide id="2" pos="665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Verbinder: gewinkelt 3"/>
          <p:cNvCxnSpPr/>
          <p:nvPr userDrawn="1"/>
        </p:nvCxnSpPr>
        <p:spPr>
          <a:xfrm rot="5400000" flipH="1" flipV="1">
            <a:off x="10118361" y="614597"/>
            <a:ext cx="12700" cy="12700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 userDrawn="1"/>
        </p:nvSpPr>
        <p:spPr bwMode="white">
          <a:xfrm>
            <a:off x="1224197" y="588364"/>
            <a:ext cx="9743607" cy="5681272"/>
          </a:xfrm>
          <a:prstGeom prst="rect">
            <a:avLst/>
          </a:prstGeom>
          <a:noFill/>
          <a:ln w="120650">
            <a:solidFill>
              <a:srgbClr val="B2A06C"/>
            </a:solidFill>
            <a:miter lim="800000"/>
          </a:ln>
          <a:effectLst>
            <a:outerShdw blurRad="50800" dist="76200" dir="78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12" b="97718" l="1635" r="963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941" y="-35158"/>
            <a:ext cx="2573144" cy="2457456"/>
          </a:xfrm>
          <a:prstGeom prst="rect">
            <a:avLst/>
          </a:prstGeom>
          <a:ln>
            <a:noFill/>
          </a:ln>
        </p:spPr>
      </p:pic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 bwMode="white">
          <a:xfrm>
            <a:off x="1676400" y="2964851"/>
            <a:ext cx="8741764" cy="3172554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>
              <a:lnSpc>
                <a:spcPct val="65000"/>
              </a:lnSpc>
              <a:buNone/>
              <a:defRPr lang="de-AT" sz="10000" b="1" kern="1200" baseline="0" dirty="0">
                <a:gradFill flip="none" rotWithShape="1">
                  <a:gsLst>
                    <a:gs pos="0">
                      <a:schemeClr val="accent6">
                        <a:lumMod val="0"/>
                        <a:lumOff val="100000"/>
                      </a:schemeClr>
                    </a:gs>
                    <a:gs pos="72000">
                      <a:schemeClr val="accent6">
                        <a:alpha val="76000"/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nockout HTF67-FullBantamwt" pitchFamily="50" charset="0"/>
                <a:ea typeface="+mj-ea"/>
                <a:cs typeface="Segoe U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5999276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3884" userDrawn="1">
          <p15:clr>
            <a:srgbClr val="FBAE40"/>
          </p15:clr>
        </p15:guide>
        <p15:guide id="2" pos="105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Acade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white">
          <a:xfrm>
            <a:off x="1224197" y="588364"/>
            <a:ext cx="9743607" cy="5681272"/>
          </a:xfrm>
          <a:prstGeom prst="rect">
            <a:avLst/>
          </a:prstGeom>
          <a:noFill/>
          <a:ln w="120650">
            <a:solidFill>
              <a:srgbClr val="B2A06C"/>
            </a:solidFill>
            <a:miter lim="800000"/>
          </a:ln>
          <a:effectLst>
            <a:outerShdw blurRad="50800" dist="76200" dir="78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 bwMode="white">
          <a:xfrm>
            <a:off x="1676400" y="2964851"/>
            <a:ext cx="8741764" cy="3172554"/>
          </a:xfrm>
          <a:prstGeom prst="rect">
            <a:avLst/>
          </a:prstGeom>
        </p:spPr>
        <p:txBody>
          <a:bodyPr lIns="0" bIns="0" anchor="b">
            <a:noAutofit/>
          </a:bodyPr>
          <a:lstStyle>
            <a:lvl1pPr>
              <a:lnSpc>
                <a:spcPct val="65000"/>
              </a:lnSpc>
              <a:buNone/>
              <a:defRPr lang="de-AT" sz="10000" b="1" kern="1200" baseline="0" dirty="0">
                <a:gradFill flip="none" rotWithShape="1">
                  <a:gsLst>
                    <a:gs pos="0">
                      <a:schemeClr val="accent6">
                        <a:lumMod val="0"/>
                        <a:lumOff val="100000"/>
                      </a:schemeClr>
                    </a:gs>
                    <a:gs pos="72000">
                      <a:schemeClr val="accent6">
                        <a:alpha val="76000"/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nockout HTF67-FullBantamwt" pitchFamily="50" charset="0"/>
                <a:ea typeface="+mj-ea"/>
                <a:cs typeface="Segoe U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023" y="184963"/>
            <a:ext cx="3709901" cy="357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6833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3884" userDrawn="1">
          <p15:clr>
            <a:srgbClr val="FBAE40"/>
          </p15:clr>
        </p15:guide>
        <p15:guide id="2" pos="105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white">
          <a:xfrm>
            <a:off x="554208" y="467832"/>
            <a:ext cx="11083586" cy="5879805"/>
          </a:xfrm>
          <a:prstGeom prst="rect">
            <a:avLst/>
          </a:prstGeom>
          <a:noFill/>
          <a:ln w="120650">
            <a:solidFill>
              <a:srgbClr val="B2A06C"/>
            </a:solidFill>
            <a:miter lim="800000"/>
          </a:ln>
          <a:effectLst>
            <a:outerShdw blurRad="50800" dist="76200" dir="78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2647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856" y="228601"/>
            <a:ext cx="1595744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20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3826DD91-6297-5F45-A187-8628DCF111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8016949" y="2703898"/>
            <a:ext cx="4352128" cy="425541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29582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DENIM FULL SCREEN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5000"/>
          <a:stretch/>
        </p:blipFill>
        <p:spPr>
          <a:xfrm>
            <a:off x="0" y="0"/>
            <a:ext cx="3048000" cy="6858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953000"/>
            <a:ext cx="1595744" cy="152400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 userDrawn="1"/>
        </p:nvSpPr>
        <p:spPr>
          <a:xfrm>
            <a:off x="3048000" y="483221"/>
            <a:ext cx="9144000" cy="1061788"/>
          </a:xfrm>
          <a:prstGeom prst="rect">
            <a:avLst/>
          </a:prstGeom>
        </p:spPr>
        <p:txBody>
          <a:bodyPr anchor="b"/>
          <a:lstStyle>
            <a:lvl1pPr algn="l" defTabSz="121917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6000" i="0" kern="1200">
                <a:solidFill>
                  <a:schemeClr val="bg1"/>
                </a:solidFill>
                <a:latin typeface="Knockout HTF67-FullBantamwt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de-DE" dirty="0" smtClean="0">
                <a:solidFill>
                  <a:srgbClr val="003974"/>
                </a:solidFill>
              </a:rPr>
              <a:t>TITELMASTERFORMAT DURCH KLICKEN BEARBEITEN</a:t>
            </a:r>
            <a:endParaRPr lang="de-AT" dirty="0">
              <a:solidFill>
                <a:srgbClr val="003974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3657600" y="1985552"/>
            <a:ext cx="7924800" cy="431955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Clr>
                <a:schemeClr val="accent5">
                  <a:lumMod val="50000"/>
                </a:schemeClr>
              </a:buClr>
              <a:buSzPct val="80000"/>
              <a:buFontTx/>
              <a:buNone/>
              <a:defRPr sz="3600">
                <a:solidFill>
                  <a:srgbClr val="003974"/>
                </a:solidFill>
                <a:latin typeface="AvenirNext LT Pro Regular" panose="020B0504020202020204" pitchFamily="34" charset="0"/>
              </a:defRPr>
            </a:lvl1pPr>
            <a:lvl2pPr algn="l">
              <a:defRPr sz="2400">
                <a:solidFill>
                  <a:srgbClr val="003974"/>
                </a:solidFill>
                <a:latin typeface="Adobe Garamond Pro" panose="02020502060506020403" pitchFamily="18" charset="0"/>
              </a:defRPr>
            </a:lvl2pPr>
            <a:lvl3pPr algn="l">
              <a:defRPr sz="2200">
                <a:solidFill>
                  <a:srgbClr val="003974"/>
                </a:solidFill>
                <a:latin typeface="Adobe Garamond Pro" panose="02020502060506020403" pitchFamily="18" charset="0"/>
              </a:defRPr>
            </a:lvl3pPr>
            <a:lvl4pPr algn="l">
              <a:defRPr>
                <a:solidFill>
                  <a:srgbClr val="003974"/>
                </a:solidFill>
                <a:latin typeface="Adobe Garamond Pro" panose="02020502060506020403" pitchFamily="18" charset="0"/>
              </a:defRPr>
            </a:lvl4pPr>
            <a:lvl5pPr algn="l">
              <a:defRPr sz="1800">
                <a:solidFill>
                  <a:srgbClr val="003974"/>
                </a:solidFill>
                <a:latin typeface="Adobe Garamond Pro" panose="020205020605060204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61684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pos="229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DENIM FULL SCREEN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000"/>
          <a:stretch/>
        </p:blipFill>
        <p:spPr>
          <a:xfrm>
            <a:off x="9144000" y="0"/>
            <a:ext cx="3048000" cy="6858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4953000"/>
            <a:ext cx="1595744" cy="1524000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 userDrawn="1"/>
        </p:nvSpPr>
        <p:spPr>
          <a:xfrm>
            <a:off x="-3557" y="483221"/>
            <a:ext cx="9144000" cy="1061788"/>
          </a:xfrm>
          <a:prstGeom prst="rect">
            <a:avLst/>
          </a:prstGeom>
        </p:spPr>
        <p:txBody>
          <a:bodyPr anchor="b"/>
          <a:lstStyle>
            <a:lvl1pPr algn="l" defTabSz="121917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6000" i="0" kern="1200">
                <a:solidFill>
                  <a:schemeClr val="bg1"/>
                </a:solidFill>
                <a:latin typeface="Knockout HTF67-FullBantamwt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de-DE" dirty="0" smtClean="0">
                <a:solidFill>
                  <a:srgbClr val="003974"/>
                </a:solidFill>
              </a:rPr>
              <a:t>TITELMASTERFORMAT DURCH KLICKEN BEARBEITEN</a:t>
            </a:r>
            <a:endParaRPr lang="de-AT" dirty="0">
              <a:solidFill>
                <a:srgbClr val="003974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06043" y="1985552"/>
            <a:ext cx="7924800" cy="431955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Clr>
                <a:schemeClr val="accent5">
                  <a:lumMod val="50000"/>
                </a:schemeClr>
              </a:buClr>
              <a:buSzPct val="80000"/>
              <a:buFontTx/>
              <a:buNone/>
              <a:defRPr sz="3600">
                <a:solidFill>
                  <a:srgbClr val="003974"/>
                </a:solidFill>
                <a:latin typeface="AvenirNext LT Pro Regular" panose="020B0504020202020204" pitchFamily="34" charset="0"/>
              </a:defRPr>
            </a:lvl1pPr>
            <a:lvl2pPr algn="l">
              <a:defRPr sz="2400">
                <a:solidFill>
                  <a:srgbClr val="003974"/>
                </a:solidFill>
                <a:latin typeface="Adobe Garamond Pro" panose="02020502060506020403" pitchFamily="18" charset="0"/>
              </a:defRPr>
            </a:lvl2pPr>
            <a:lvl3pPr algn="l">
              <a:defRPr sz="2200">
                <a:solidFill>
                  <a:srgbClr val="003974"/>
                </a:solidFill>
                <a:latin typeface="Adobe Garamond Pro" panose="02020502060506020403" pitchFamily="18" charset="0"/>
              </a:defRPr>
            </a:lvl3pPr>
            <a:lvl4pPr algn="l">
              <a:defRPr>
                <a:solidFill>
                  <a:srgbClr val="003974"/>
                </a:solidFill>
                <a:latin typeface="Adobe Garamond Pro" panose="02020502060506020403" pitchFamily="18" charset="0"/>
              </a:defRPr>
            </a:lvl4pPr>
            <a:lvl5pPr algn="l">
              <a:defRPr sz="1800">
                <a:solidFill>
                  <a:srgbClr val="003974"/>
                </a:solidFill>
                <a:latin typeface="Adobe Garamond Pro" panose="020205020605060204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123419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pos="37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95A81648-22EC-E04D-8DC2-BB32AE5D85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969715" y="2688795"/>
            <a:ext cx="5879649" cy="50205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37" y="5117649"/>
            <a:ext cx="1595744" cy="15240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029921" y="2332630"/>
            <a:ext cx="9381498" cy="397237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Clr>
                <a:schemeClr val="accent5">
                  <a:lumMod val="50000"/>
                </a:schemeClr>
              </a:buClr>
              <a:buSzPct val="80000"/>
              <a:buFontTx/>
              <a:buNone/>
              <a:defRPr sz="3600">
                <a:solidFill>
                  <a:srgbClr val="003974"/>
                </a:solidFill>
                <a:latin typeface="AvenirNext LT Pro Regular" panose="020B0504020202020204" pitchFamily="34" charset="0"/>
              </a:defRPr>
            </a:lvl1pPr>
            <a:lvl2pPr algn="l">
              <a:defRPr sz="2400">
                <a:solidFill>
                  <a:srgbClr val="003974"/>
                </a:solidFill>
                <a:latin typeface="Adobe Garamond Pro" panose="02020502060506020403" pitchFamily="18" charset="0"/>
              </a:defRPr>
            </a:lvl2pPr>
            <a:lvl3pPr algn="l">
              <a:defRPr sz="2200">
                <a:solidFill>
                  <a:srgbClr val="003974"/>
                </a:solidFill>
                <a:latin typeface="Adobe Garamond Pro" panose="02020502060506020403" pitchFamily="18" charset="0"/>
              </a:defRPr>
            </a:lvl3pPr>
            <a:lvl4pPr algn="l">
              <a:defRPr>
                <a:solidFill>
                  <a:srgbClr val="003974"/>
                </a:solidFill>
                <a:latin typeface="Adobe Garamond Pro" panose="02020502060506020403" pitchFamily="18" charset="0"/>
              </a:defRPr>
            </a:lvl4pPr>
            <a:lvl5pPr algn="l">
              <a:defRPr sz="1800">
                <a:solidFill>
                  <a:srgbClr val="003974"/>
                </a:solidFill>
                <a:latin typeface="Adobe Garamond Pro" panose="020205020605060204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2029921" y="228601"/>
            <a:ext cx="9381498" cy="106178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70000"/>
              </a:lnSpc>
              <a:buNone/>
              <a:defRPr sz="6000" i="0">
                <a:solidFill>
                  <a:srgbClr val="003974"/>
                </a:solidFill>
                <a:latin typeface="Knockout HTF67-FullBantamwt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1653081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457" userDrawn="1">
          <p15:clr>
            <a:srgbClr val="FBAE40"/>
          </p15:clr>
        </p15:guide>
        <p15:guide id="2" pos="12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Small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05EDD21-04CB-A145-82C0-3E9E0EE19156}"/>
              </a:ext>
            </a:extLst>
          </p:cNvPr>
          <p:cNvSpPr/>
          <p:nvPr userDrawn="1"/>
        </p:nvSpPr>
        <p:spPr bwMode="ltGray">
          <a:xfrm rot="16200000">
            <a:off x="6255776" y="265582"/>
            <a:ext cx="626750" cy="11245699"/>
          </a:xfrm>
          <a:prstGeom prst="rect">
            <a:avLst/>
          </a:prstGeom>
          <a:solidFill>
            <a:srgbClr val="B4975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37" y="5117649"/>
            <a:ext cx="1595744" cy="15240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029921" y="776683"/>
            <a:ext cx="9381498" cy="397237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Clr>
                <a:schemeClr val="accent5">
                  <a:lumMod val="50000"/>
                </a:schemeClr>
              </a:buClr>
              <a:buSzPct val="80000"/>
              <a:buFontTx/>
              <a:buNone/>
              <a:defRPr sz="3600">
                <a:solidFill>
                  <a:srgbClr val="003974"/>
                </a:solidFill>
                <a:latin typeface="AvenirNext LT Pro Regular" panose="020B0504020202020204" pitchFamily="34" charset="0"/>
              </a:defRPr>
            </a:lvl1pPr>
            <a:lvl2pPr algn="l">
              <a:defRPr sz="2400">
                <a:solidFill>
                  <a:srgbClr val="003974"/>
                </a:solidFill>
                <a:latin typeface="Adobe Garamond Pro" panose="02020502060506020403" pitchFamily="18" charset="0"/>
              </a:defRPr>
            </a:lvl2pPr>
            <a:lvl3pPr algn="l">
              <a:defRPr sz="2200">
                <a:solidFill>
                  <a:srgbClr val="003974"/>
                </a:solidFill>
                <a:latin typeface="Adobe Garamond Pro" panose="02020502060506020403" pitchFamily="18" charset="0"/>
              </a:defRPr>
            </a:lvl3pPr>
            <a:lvl4pPr algn="l">
              <a:defRPr>
                <a:solidFill>
                  <a:srgbClr val="003974"/>
                </a:solidFill>
                <a:latin typeface="Adobe Garamond Pro" panose="02020502060506020403" pitchFamily="18" charset="0"/>
              </a:defRPr>
            </a:lvl4pPr>
            <a:lvl5pPr algn="l">
              <a:defRPr sz="1800">
                <a:solidFill>
                  <a:srgbClr val="003974"/>
                </a:solidFill>
                <a:latin typeface="Adobe Garamond Pro" panose="020205020605060204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2029921" y="5215269"/>
            <a:ext cx="9381498" cy="106178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70000"/>
              </a:lnSpc>
              <a:buNone/>
              <a:defRPr sz="5000" i="0">
                <a:solidFill>
                  <a:srgbClr val="003974"/>
                </a:solidFill>
                <a:latin typeface="Knockout HTF67-FullBantamwt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464396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  <p15:guide id="2" pos="127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856" y="228601"/>
            <a:ext cx="1595744" cy="1524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62358" y="2332630"/>
            <a:ext cx="9381498" cy="397237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Clr>
                <a:schemeClr val="accent5">
                  <a:lumMod val="50000"/>
                </a:schemeClr>
              </a:buClr>
              <a:buSzPct val="80000"/>
              <a:buFontTx/>
              <a:buNone/>
              <a:defRPr sz="3600">
                <a:solidFill>
                  <a:srgbClr val="003974"/>
                </a:solidFill>
                <a:latin typeface="AvenirNext LT Pro Regular" panose="020B0504020202020204" pitchFamily="34" charset="0"/>
              </a:defRPr>
            </a:lvl1pPr>
            <a:lvl2pPr algn="l">
              <a:defRPr sz="2400">
                <a:solidFill>
                  <a:srgbClr val="003974"/>
                </a:solidFill>
                <a:latin typeface="Adobe Garamond Pro" panose="02020502060506020403" pitchFamily="18" charset="0"/>
              </a:defRPr>
            </a:lvl2pPr>
            <a:lvl3pPr algn="l">
              <a:defRPr sz="2200">
                <a:solidFill>
                  <a:srgbClr val="003974"/>
                </a:solidFill>
                <a:latin typeface="Adobe Garamond Pro" panose="02020502060506020403" pitchFamily="18" charset="0"/>
              </a:defRPr>
            </a:lvl3pPr>
            <a:lvl4pPr algn="l">
              <a:defRPr>
                <a:solidFill>
                  <a:srgbClr val="003974"/>
                </a:solidFill>
                <a:latin typeface="Adobe Garamond Pro" panose="02020502060506020403" pitchFamily="18" charset="0"/>
              </a:defRPr>
            </a:lvl4pPr>
            <a:lvl5pPr algn="l">
              <a:defRPr sz="1800">
                <a:solidFill>
                  <a:srgbClr val="003974"/>
                </a:solidFill>
                <a:latin typeface="Adobe Garamond Pro" panose="020205020605060204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062358" y="228601"/>
            <a:ext cx="9144000" cy="106178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70000"/>
              </a:lnSpc>
              <a:buNone/>
              <a:defRPr sz="6000" i="0">
                <a:solidFill>
                  <a:srgbClr val="003974"/>
                </a:solidFill>
                <a:latin typeface="Knockout HTF67-FullBantamwt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4067044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457" userDrawn="1">
          <p15:clr>
            <a:srgbClr val="FBAE40"/>
          </p15:clr>
        </p15:guide>
        <p15:guide id="2" pos="66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540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ey - 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ENIM FULL SCREEN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148"/>
          <a:stretch/>
        </p:blipFill>
        <p:spPr>
          <a:xfrm>
            <a:off x="0" y="0"/>
            <a:ext cx="12192000" cy="14986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856" y="228601"/>
            <a:ext cx="1595744" cy="1524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62358" y="2332630"/>
            <a:ext cx="9381498" cy="397237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Clr>
                <a:schemeClr val="accent5">
                  <a:lumMod val="50000"/>
                </a:schemeClr>
              </a:buClr>
              <a:buSzPct val="80000"/>
              <a:buFontTx/>
              <a:buNone/>
              <a:defRPr sz="3600">
                <a:solidFill>
                  <a:srgbClr val="003974"/>
                </a:solidFill>
                <a:latin typeface="AvenirNext LT Pro Regular" panose="020B0504020202020204" pitchFamily="34" charset="0"/>
              </a:defRPr>
            </a:lvl1pPr>
            <a:lvl2pPr algn="l">
              <a:defRPr sz="2400">
                <a:solidFill>
                  <a:srgbClr val="003974"/>
                </a:solidFill>
                <a:latin typeface="Adobe Garamond Pro" panose="02020502060506020403" pitchFamily="18" charset="0"/>
              </a:defRPr>
            </a:lvl2pPr>
            <a:lvl3pPr algn="l">
              <a:defRPr sz="2200">
                <a:solidFill>
                  <a:srgbClr val="003974"/>
                </a:solidFill>
                <a:latin typeface="Adobe Garamond Pro" panose="02020502060506020403" pitchFamily="18" charset="0"/>
              </a:defRPr>
            </a:lvl3pPr>
            <a:lvl4pPr algn="l">
              <a:defRPr>
                <a:solidFill>
                  <a:srgbClr val="003974"/>
                </a:solidFill>
                <a:latin typeface="Adobe Garamond Pro" panose="02020502060506020403" pitchFamily="18" charset="0"/>
              </a:defRPr>
            </a:lvl4pPr>
            <a:lvl5pPr algn="l">
              <a:defRPr sz="1800">
                <a:solidFill>
                  <a:srgbClr val="003974"/>
                </a:solidFill>
                <a:latin typeface="Adobe Garamond Pro" panose="020205020605060204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white">
          <a:xfrm>
            <a:off x="1062358" y="228601"/>
            <a:ext cx="9144000" cy="106178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70000"/>
              </a:lnSpc>
              <a:buNone/>
              <a:defRPr sz="6000" i="0">
                <a:solidFill>
                  <a:schemeClr val="bg1"/>
                </a:solidFill>
                <a:latin typeface="Knockout HTF67-FullBantamwt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1200146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457">
          <p15:clr>
            <a:srgbClr val="FBAE40"/>
          </p15:clr>
        </p15:guide>
        <p15:guide id="2" pos="66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03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1" r:id="rId2"/>
    <p:sldLayoutId id="2147483772" r:id="rId3"/>
    <p:sldLayoutId id="2147483773" r:id="rId4"/>
    <p:sldLayoutId id="2147483779" r:id="rId5"/>
    <p:sldLayoutId id="2147483780" r:id="rId6"/>
    <p:sldLayoutId id="2147483722" r:id="rId7"/>
    <p:sldLayoutId id="2147483774" r:id="rId8"/>
  </p:sldLayoutIdLst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775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</p:sldLayoutIdLst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10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3" r:id="rId2"/>
    <p:sldLayoutId id="2147483792" r:id="rId3"/>
    <p:sldLayoutId id="2147483796" r:id="rId4"/>
    <p:sldLayoutId id="2147483794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60"/>
          <a:stretch/>
        </p:blipFill>
        <p:spPr>
          <a:xfrm>
            <a:off x="0" y="0"/>
            <a:ext cx="12192000" cy="68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90" r:id="rId2"/>
    <p:sldLayoutId id="2147483708" r:id="rId3"/>
    <p:sldLayoutId id="2147483709" r:id="rId4"/>
    <p:sldLayoutId id="2147483776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FFDC445-6AA9-45A4-8A07-15688865B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KIWANIS TEMPLATE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032226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To </a:t>
            </a:r>
            <a:r>
              <a:rPr lang="de-AT" dirty="0" err="1" smtClean="0"/>
              <a:t>add</a:t>
            </a:r>
            <a:r>
              <a:rPr lang="de-AT" dirty="0" smtClean="0"/>
              <a:t> a </a:t>
            </a:r>
            <a:r>
              <a:rPr lang="de-AT" dirty="0" err="1" smtClean="0"/>
              <a:t>new</a:t>
            </a:r>
            <a:r>
              <a:rPr lang="de-AT" dirty="0" smtClean="0"/>
              <a:t> </a:t>
            </a:r>
            <a:r>
              <a:rPr lang="de-AT" dirty="0" err="1" smtClean="0"/>
              <a:t>slide</a:t>
            </a:r>
            <a:endParaRPr lang="de-AT" dirty="0" smtClean="0"/>
          </a:p>
          <a:p>
            <a:pPr lvl="1"/>
            <a:r>
              <a:rPr lang="de-AT" dirty="0" err="1" smtClean="0"/>
              <a:t>Under</a:t>
            </a:r>
            <a:r>
              <a:rPr lang="de-AT" dirty="0" smtClean="0"/>
              <a:t> the </a:t>
            </a:r>
            <a:r>
              <a:rPr lang="de-AT" dirty="0" err="1" smtClean="0"/>
              <a:t>home</a:t>
            </a:r>
            <a:r>
              <a:rPr lang="de-AT" dirty="0" smtClean="0"/>
              <a:t> </a:t>
            </a:r>
            <a:r>
              <a:rPr lang="de-AT" dirty="0" err="1" smtClean="0"/>
              <a:t>tab</a:t>
            </a:r>
            <a:r>
              <a:rPr lang="de-AT" dirty="0" smtClean="0"/>
              <a:t> </a:t>
            </a:r>
            <a:r>
              <a:rPr lang="de-AT" dirty="0" err="1" smtClean="0"/>
              <a:t>click</a:t>
            </a:r>
            <a:r>
              <a:rPr lang="de-AT" dirty="0" smtClean="0"/>
              <a:t> on the </a:t>
            </a:r>
            <a:r>
              <a:rPr lang="de-AT" dirty="0" err="1" smtClean="0"/>
              <a:t>arrow</a:t>
            </a:r>
            <a:r>
              <a:rPr lang="de-AT" dirty="0" smtClean="0"/>
              <a:t> </a:t>
            </a:r>
            <a:r>
              <a:rPr lang="de-AT" dirty="0" err="1" smtClean="0"/>
              <a:t>next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„</a:t>
            </a:r>
            <a:r>
              <a:rPr lang="de-AT" dirty="0" err="1" smtClean="0"/>
              <a:t>new</a:t>
            </a:r>
            <a:r>
              <a:rPr lang="de-AT" dirty="0" smtClean="0"/>
              <a:t> </a:t>
            </a:r>
            <a:r>
              <a:rPr lang="de-AT" dirty="0" err="1" smtClean="0"/>
              <a:t>slide</a:t>
            </a:r>
            <a:r>
              <a:rPr lang="de-AT" dirty="0" smtClean="0"/>
              <a:t>“</a:t>
            </a:r>
          </a:p>
          <a:p>
            <a:pPr lvl="1"/>
            <a:r>
              <a:rPr lang="de-AT" dirty="0" smtClean="0"/>
              <a:t>Select the </a:t>
            </a:r>
            <a:r>
              <a:rPr lang="de-AT" dirty="0" err="1" smtClean="0"/>
              <a:t>template</a:t>
            </a:r>
            <a:r>
              <a:rPr lang="de-AT" dirty="0" smtClean="0"/>
              <a:t> </a:t>
            </a:r>
            <a:r>
              <a:rPr lang="de-AT" dirty="0" err="1" smtClean="0"/>
              <a:t>you</a:t>
            </a:r>
            <a:r>
              <a:rPr lang="de-AT" dirty="0" smtClean="0"/>
              <a:t> </a:t>
            </a:r>
            <a:r>
              <a:rPr lang="de-AT" dirty="0" err="1" smtClean="0"/>
              <a:t>would</a:t>
            </a:r>
            <a:r>
              <a:rPr lang="de-AT" dirty="0" smtClean="0"/>
              <a:t> like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use</a:t>
            </a:r>
            <a:r>
              <a:rPr lang="de-AT" dirty="0" smtClean="0"/>
              <a:t>. A </a:t>
            </a:r>
            <a:r>
              <a:rPr lang="de-AT" dirty="0" err="1" smtClean="0"/>
              <a:t>new</a:t>
            </a:r>
            <a:r>
              <a:rPr lang="de-AT" dirty="0" smtClean="0"/>
              <a:t> </a:t>
            </a:r>
            <a:r>
              <a:rPr lang="de-AT" dirty="0" err="1" smtClean="0"/>
              <a:t>slide</a:t>
            </a:r>
            <a:r>
              <a:rPr lang="de-AT" dirty="0" smtClean="0"/>
              <a:t> will </a:t>
            </a:r>
            <a:r>
              <a:rPr lang="de-AT" dirty="0" err="1" smtClean="0"/>
              <a:t>be</a:t>
            </a:r>
            <a:r>
              <a:rPr lang="de-AT" dirty="0" smtClean="0"/>
              <a:t> </a:t>
            </a:r>
            <a:r>
              <a:rPr lang="de-AT" dirty="0" err="1" smtClean="0"/>
              <a:t>inserted</a:t>
            </a:r>
            <a:endParaRPr lang="de-AT" dirty="0" smtClean="0"/>
          </a:p>
          <a:p>
            <a:pPr lvl="1"/>
            <a:r>
              <a:rPr lang="de-AT" dirty="0" smtClean="0"/>
              <a:t>Add </a:t>
            </a:r>
            <a:r>
              <a:rPr lang="de-AT" dirty="0" err="1" smtClean="0"/>
              <a:t>your</a:t>
            </a:r>
            <a:r>
              <a:rPr lang="de-AT" dirty="0" smtClean="0"/>
              <a:t> </a:t>
            </a:r>
            <a:r>
              <a:rPr lang="de-AT" dirty="0" err="1" smtClean="0"/>
              <a:t>content</a:t>
            </a:r>
            <a:endParaRPr lang="de-AT" dirty="0" smtClean="0"/>
          </a:p>
          <a:p>
            <a:r>
              <a:rPr lang="de-AT" dirty="0" smtClean="0"/>
              <a:t>To </a:t>
            </a:r>
            <a:r>
              <a:rPr lang="de-AT" dirty="0" err="1" smtClean="0"/>
              <a:t>change</a:t>
            </a:r>
            <a:r>
              <a:rPr lang="de-AT" dirty="0" smtClean="0"/>
              <a:t> </a:t>
            </a:r>
            <a:r>
              <a:rPr lang="de-AT" dirty="0" err="1" smtClean="0"/>
              <a:t>slide</a:t>
            </a:r>
            <a:r>
              <a:rPr lang="de-AT" dirty="0" smtClean="0"/>
              <a:t> </a:t>
            </a:r>
            <a:r>
              <a:rPr lang="de-AT" dirty="0" err="1" smtClean="0"/>
              <a:t>template</a:t>
            </a:r>
            <a:r>
              <a:rPr lang="de-AT" dirty="0" smtClean="0"/>
              <a:t> style</a:t>
            </a:r>
          </a:p>
          <a:p>
            <a:pPr lvl="1"/>
            <a:r>
              <a:rPr lang="de-AT" dirty="0" smtClean="0"/>
              <a:t>View the </a:t>
            </a:r>
            <a:r>
              <a:rPr lang="de-AT" dirty="0" err="1" smtClean="0"/>
              <a:t>slide</a:t>
            </a:r>
            <a:r>
              <a:rPr lang="de-AT" dirty="0" smtClean="0"/>
              <a:t> </a:t>
            </a:r>
            <a:r>
              <a:rPr lang="de-AT" dirty="0" err="1" smtClean="0"/>
              <a:t>you</a:t>
            </a:r>
            <a:r>
              <a:rPr lang="de-AT" dirty="0" smtClean="0"/>
              <a:t> </a:t>
            </a:r>
            <a:r>
              <a:rPr lang="de-AT" dirty="0" err="1" smtClean="0"/>
              <a:t>want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change</a:t>
            </a:r>
            <a:endParaRPr lang="de-AT" dirty="0" smtClean="0"/>
          </a:p>
          <a:p>
            <a:pPr lvl="1"/>
            <a:r>
              <a:rPr lang="de-AT" dirty="0" err="1" smtClean="0"/>
              <a:t>Right</a:t>
            </a:r>
            <a:r>
              <a:rPr lang="de-AT" dirty="0" smtClean="0"/>
              <a:t> </a:t>
            </a:r>
            <a:r>
              <a:rPr lang="de-AT" dirty="0" err="1" smtClean="0"/>
              <a:t>click</a:t>
            </a:r>
            <a:r>
              <a:rPr lang="de-AT" dirty="0" smtClean="0"/>
              <a:t> on the </a:t>
            </a:r>
            <a:r>
              <a:rPr lang="de-AT" dirty="0" err="1" smtClean="0"/>
              <a:t>slide</a:t>
            </a:r>
            <a:r>
              <a:rPr lang="de-AT" dirty="0" smtClean="0"/>
              <a:t>, </a:t>
            </a:r>
            <a:r>
              <a:rPr lang="de-AT" dirty="0" err="1" smtClean="0"/>
              <a:t>select</a:t>
            </a:r>
            <a:r>
              <a:rPr lang="de-AT" dirty="0" smtClean="0"/>
              <a:t> „Layout“.</a:t>
            </a:r>
          </a:p>
          <a:p>
            <a:pPr lvl="1"/>
            <a:r>
              <a:rPr lang="de-AT" dirty="0" smtClean="0"/>
              <a:t>Click the </a:t>
            </a:r>
            <a:r>
              <a:rPr lang="de-AT" dirty="0" err="1" smtClean="0"/>
              <a:t>layout</a:t>
            </a:r>
            <a:r>
              <a:rPr lang="de-AT" dirty="0" smtClean="0"/>
              <a:t> </a:t>
            </a:r>
            <a:r>
              <a:rPr lang="de-AT" dirty="0" err="1" smtClean="0"/>
              <a:t>you</a:t>
            </a:r>
            <a:r>
              <a:rPr lang="de-AT" dirty="0" smtClean="0"/>
              <a:t> </a:t>
            </a:r>
            <a:r>
              <a:rPr lang="de-AT" dirty="0" err="1" smtClean="0"/>
              <a:t>prefer</a:t>
            </a:r>
            <a:endParaRPr lang="de-AT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HOW TO USE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1593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wanis - 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iwanis - Gre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iwanis - Academ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iwanis - Tit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</Words>
  <Application>Microsoft Office PowerPoint</Application>
  <PresentationFormat>Breitbild</PresentationFormat>
  <Paragraphs>11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2</vt:i4>
      </vt:variant>
    </vt:vector>
  </HeadingPairs>
  <TitlesOfParts>
    <vt:vector size="13" baseType="lpstr">
      <vt:lpstr>Adobe Garamond Pro</vt:lpstr>
      <vt:lpstr>Arial</vt:lpstr>
      <vt:lpstr>AvenirNext LT Pro Regular</vt:lpstr>
      <vt:lpstr>Calibri</vt:lpstr>
      <vt:lpstr>Knockout HTF67-FullBantamwt</vt:lpstr>
      <vt:lpstr>Segoe UI</vt:lpstr>
      <vt:lpstr>Verdana</vt:lpstr>
      <vt:lpstr>Kiwanis - Standard</vt:lpstr>
      <vt:lpstr>Kiwanis - Grey</vt:lpstr>
      <vt:lpstr>Kiwanis - Academy</vt:lpstr>
      <vt:lpstr>Kiwanis - Titel</vt:lpstr>
      <vt:lpstr>KIWANIS TEMPLATE</vt:lpstr>
      <vt:lpstr>HOW TO USE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JPS</dc:creator>
  <cp:lastModifiedBy>Josef-Peter Schachermayr</cp:lastModifiedBy>
  <cp:revision>444</cp:revision>
  <cp:lastPrinted>2019-01-07T13:54:05Z</cp:lastPrinted>
  <dcterms:created xsi:type="dcterms:W3CDTF">2017-04-25T17:06:32Z</dcterms:created>
  <dcterms:modified xsi:type="dcterms:W3CDTF">2020-11-28T19:38:40Z</dcterms:modified>
</cp:coreProperties>
</file>